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8"/>
  </p:notesMasterIdLst>
  <p:handoutMasterIdLst>
    <p:handoutMasterId r:id="rId9"/>
  </p:handoutMasterIdLst>
  <p:sldIdLst>
    <p:sldId id="256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39C0F-78B1-4572-8991-B89AFCB42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A450E-B674-488D-BE1B-498A8F4D7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EB904-1948-4B0F-9BDE-BB920BF645E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69B8-355D-4F12-A704-12386430B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F60E-26A4-4F29-921E-A2296F7B8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925B-35C6-45E2-976B-3BCE0215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A83B-E4DB-4E3D-8148-6C86DB769B7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2F62-4FF8-42D4-8B13-0CDA0A09B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57325" y="4343400"/>
            <a:ext cx="28575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2F942B5-F7E8-4A6B-8F25-947C4205F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4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79574D9-04D3-462E-B34F-A0AB9E8E6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F49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8F499C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8F499C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8F499C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8F499C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8F499C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A2D3E0E-609E-46A8-B8C7-C2CA1AA5AF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2FE3EC5-C82F-42D2-9368-852AF3C66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F49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8F499C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8F499C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8F499C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8F499C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8F499C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E6B72D8-89DC-4146-9B68-BC0D5A39D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8BDFF9-2B21-4BE6-944A-776C36F758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F49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74A2D5F-8942-4ABC-9AFC-133D3265D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B76FCB-91DE-4B69-A644-56D4D6E82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AACB6A2-7D94-4A0B-B2B4-2A5B53299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199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5764D92-12BD-410E-AEE8-366D693F8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0B0F783-D39B-468F-B190-9BED0AC22D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F49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F499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499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EC1F-7A60-431D-9C0D-1C7CE357E6C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DE6B-6BB7-4C87-A274-8DF1C9D5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7785" y="4461668"/>
            <a:ext cx="3206869" cy="584394"/>
          </a:xfrm>
          <a:prstGeom prst="rect">
            <a:avLst/>
          </a:prstGeom>
          <a:solidFill>
            <a:srgbClr val="8F4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BCC2C-A497-9845-A897-0FAB632652CD}"/>
              </a:ext>
            </a:extLst>
          </p:cNvPr>
          <p:cNvSpPr txBox="1"/>
          <p:nvPr/>
        </p:nvSpPr>
        <p:spPr>
          <a:xfrm>
            <a:off x="1437786" y="4563656"/>
            <a:ext cx="320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DINOT-Bold" panose="020B0804020101020102" pitchFamily="34" charset="0"/>
              </a:rPr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69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563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A4E729-6A3B-4A34-BD14-6653CF31EB7C}"/>
</file>

<file path=customXml/itemProps2.xml><?xml version="1.0" encoding="utf-8"?>
<ds:datastoreItem xmlns:ds="http://schemas.openxmlformats.org/officeDocument/2006/customXml" ds:itemID="{DA55B220-C99B-43A0-88A8-B32CE7511F1F}"/>
</file>

<file path=customXml/itemProps3.xml><?xml version="1.0" encoding="utf-8"?>
<ds:datastoreItem xmlns:ds="http://schemas.openxmlformats.org/officeDocument/2006/customXml" ds:itemID="{E9AB0837-8594-4812-8321-E4F4A20E9B74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DINOT-Bold</vt:lpstr>
      <vt:lpstr>Office Theme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Stoyanova, Veliana</dc:creator>
  <cp:lastModifiedBy>Stoyanova, Veliana</cp:lastModifiedBy>
  <cp:revision>11</cp:revision>
  <dcterms:created xsi:type="dcterms:W3CDTF">2020-01-24T18:05:45Z</dcterms:created>
  <dcterms:modified xsi:type="dcterms:W3CDTF">2021-06-18T19:59:20Z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