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99C"/>
    <a:srgbClr val="5D1E79"/>
    <a:srgbClr val="3B237B"/>
    <a:srgbClr val="1F5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F1F781F6-E798-3643-AD4F-1DEC83EF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69" y="256374"/>
            <a:ext cx="6674266" cy="530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F41BF02-A989-6741-892B-C914B388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68" y="864704"/>
            <a:ext cx="8075776" cy="542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E35F1B0-6CB8-D543-A046-83020010A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2568" y="6667667"/>
            <a:ext cx="667824" cy="167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0C061-A80E-6C4B-915E-5A922F6B845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2D4781E-F16C-C74D-B4D3-7EF5D065F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457" y="6667667"/>
            <a:ext cx="3160643" cy="167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1FB1EB9-F3D3-9B4B-AC50-402D69622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083" y="6554624"/>
            <a:ext cx="762917" cy="210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64A9FC-2793-5F4D-AD69-1772F3321F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AA2A2-B37A-49C9-831D-662600B7B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7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569" y="1033670"/>
            <a:ext cx="3845104" cy="52303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33670"/>
            <a:ext cx="4093435" cy="52303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F781F6-E798-3643-AD4F-1DEC83EF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69" y="256374"/>
            <a:ext cx="6674266" cy="530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35F1B0-6CB8-D543-A046-83020010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568" y="6667667"/>
            <a:ext cx="667824" cy="167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0C061-A80E-6C4B-915E-5A922F6B845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D4781E-F16C-C74D-B4D3-7EF5D065F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457" y="6667667"/>
            <a:ext cx="3160643" cy="167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FB1EB9-F3D3-9B4B-AC50-402D69622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083" y="6554624"/>
            <a:ext cx="762917" cy="210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64A9FC-2793-5F4D-AD69-1772F3321F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Graphical user interface, background pattern&#10;&#10;Description automatically generated">
            <a:extLst>
              <a:ext uri="{FF2B5EF4-FFF2-40B4-BE49-F238E27FC236}">
                <a16:creationId xmlns:a16="http://schemas.microsoft.com/office/drawing/2014/main" id="{38C1BE53-FD8B-4BFF-BA0C-46EF953D9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3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1F781F6-E798-3643-AD4F-1DEC83EF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69" y="256374"/>
            <a:ext cx="6674266" cy="530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35F1B0-6CB8-D543-A046-83020010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568" y="6667667"/>
            <a:ext cx="667824" cy="167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0C061-A80E-6C4B-915E-5A922F6B845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D4781E-F16C-C74D-B4D3-7EF5D065F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457" y="6667667"/>
            <a:ext cx="3160643" cy="167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FB1EB9-F3D3-9B4B-AC50-402D69622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083" y="6554624"/>
            <a:ext cx="762917" cy="210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64A9FC-2793-5F4D-AD69-1772F3321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3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775" y="1201494"/>
            <a:ext cx="7100121" cy="2387600"/>
          </a:xfrm>
          <a:prstGeom prst="rect">
            <a:avLst/>
          </a:prstGeo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776" y="3681169"/>
            <a:ext cx="710012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35F1B0-6CB8-D543-A046-83020010A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2568" y="6667667"/>
            <a:ext cx="667824" cy="167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0C061-A80E-6C4B-915E-5A922F6B845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D4781E-F16C-C74D-B4D3-7EF5D065F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457" y="6667667"/>
            <a:ext cx="3160643" cy="167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FB1EB9-F3D3-9B4B-AC50-402D69622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083" y="6554624"/>
            <a:ext cx="762917" cy="210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64A9FC-2793-5F4D-AD69-1772F3321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background pattern&#10;&#10;Description automatically generated">
            <a:extLst>
              <a:ext uri="{FF2B5EF4-FFF2-40B4-BE49-F238E27FC236}">
                <a16:creationId xmlns:a16="http://schemas.microsoft.com/office/drawing/2014/main" id="{0AC88F5D-209A-47D9-97DF-4E6211321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0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9AA6526-B266-4D3E-B880-939A3BC6D4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6" r:id="rId2"/>
    <p:sldLayoutId id="2147483678" r:id="rId3"/>
    <p:sldLayoutId id="2147483673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D1E7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F499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385" y="4197508"/>
            <a:ext cx="3206869" cy="584394"/>
          </a:xfrm>
          <a:prstGeom prst="rect">
            <a:avLst/>
          </a:prstGeom>
          <a:solidFill>
            <a:srgbClr val="8F4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CBCC2C-A497-9845-A897-0FAB632652CD}"/>
              </a:ext>
            </a:extLst>
          </p:cNvPr>
          <p:cNvSpPr txBox="1"/>
          <p:nvPr/>
        </p:nvSpPr>
        <p:spPr>
          <a:xfrm>
            <a:off x="1285386" y="4299496"/>
            <a:ext cx="3203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DINOT-Bold" panose="020B0804020101020102" pitchFamily="34" charset="0"/>
              </a:rPr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3899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B972-5997-45A1-B0E7-EDE8E5B3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2B3A-9B76-41CC-8DB2-69ABD7413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2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428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19B4B2-F75B-45AC-BD26-8D0043655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510ACD-1BF6-4364-9CCA-EC362FBB7865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eb3f7de7-c935-4ca6-a12c-1f73773710ec"/>
    <ds:schemaRef ds:uri="f41fa17a-99c4-4c5f-bcb4-a52bd907e64f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DFACA87-D1B2-4064-8429-898782DDF1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5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DINOT-Bold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Stoyanova, Veliana</cp:lastModifiedBy>
  <cp:revision>29</cp:revision>
  <dcterms:created xsi:type="dcterms:W3CDTF">2019-02-19T08:25:53Z</dcterms:created>
  <dcterms:modified xsi:type="dcterms:W3CDTF">2021-06-18T19:45:27Z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